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8" r:id="rId2"/>
  </p:sldIdLst>
  <p:sldSz cx="30275213" cy="4280376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DDF" initials="K" lastIdx="2" clrIdx="0">
    <p:extLst>
      <p:ext uri="{19B8F6BF-5375-455C-9EA6-DF929625EA0E}">
        <p15:presenceInfo xmlns:p15="http://schemas.microsoft.com/office/powerpoint/2012/main" userId="KDDF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37" autoAdjust="0"/>
    <p:restoredTop sz="96429" autoAdjust="0"/>
  </p:normalViewPr>
  <p:slideViewPr>
    <p:cSldViewPr snapToGrid="0">
      <p:cViewPr varScale="1">
        <p:scale>
          <a:sx n="18" d="100"/>
          <a:sy n="18" d="100"/>
        </p:scale>
        <p:origin x="3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97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2559B25A-1697-4612-97D0-C839903A14EA}" type="datetimeFigureOut">
              <a:rPr lang="ko-KR" altLang="en-US" smtClean="0"/>
              <a:t>2025-05-14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312" tIns="45656" rIns="91312" bIns="45656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62597302-4466-491A-BABD-86F7A4060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9181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1pPr>
    <a:lvl2pPr marL="1571520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2pPr>
    <a:lvl3pPr marL="3143038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3pPr>
    <a:lvl4pPr marL="4714558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4pPr>
    <a:lvl5pPr marL="6286079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5pPr>
    <a:lvl6pPr marL="7857599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6pPr>
    <a:lvl7pPr marL="9429116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7pPr>
    <a:lvl8pPr marL="11000633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8pPr>
    <a:lvl9pPr marL="12572154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28850"/>
            <a:ext cx="30275213" cy="2827244"/>
          </a:xfrm>
          <a:solidFill>
            <a:srgbClr val="002060"/>
          </a:solidFill>
        </p:spPr>
        <p:txBody>
          <a:bodyPr>
            <a:normAutofit/>
          </a:bodyPr>
          <a:lstStyle>
            <a:lvl1pPr>
              <a:defRPr sz="7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altLang="ko-KR" dirty="0"/>
              <a:t>Title (Project name)</a:t>
            </a:r>
            <a:endParaRPr lang="en-US" dirty="0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A00999D0-9F6B-475E-9599-746D9CA437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68941"/>
            <a:ext cx="11887200" cy="1699744"/>
          </a:xfrm>
        </p:spPr>
        <p:txBody>
          <a:bodyPr anchor="ctr">
            <a:noAutofit/>
          </a:bodyPr>
          <a:lstStyle>
            <a:lvl1pPr marL="0" indent="0" algn="l">
              <a:buNone/>
              <a:defRPr sz="5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Project code</a:t>
            </a:r>
            <a:endParaRPr lang="ko-KR" altLang="en-US" dirty="0"/>
          </a:p>
        </p:txBody>
      </p:sp>
      <p:sp>
        <p:nvSpPr>
          <p:cNvPr id="5" name="텍스트 개체 틀 9">
            <a:extLst>
              <a:ext uri="{FF2B5EF4-FFF2-40B4-BE49-F238E27FC236}">
                <a16:creationId xmlns:a16="http://schemas.microsoft.com/office/drawing/2014/main" id="{F9043E0D-136F-4DF3-96FE-D353937421F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59200" y="5585199"/>
            <a:ext cx="13816013" cy="1336676"/>
          </a:xfrm>
        </p:spPr>
        <p:txBody>
          <a:bodyPr anchor="ctr">
            <a:noAutofit/>
          </a:bodyPr>
          <a:lstStyle>
            <a:lvl1pPr marL="0" indent="0" algn="r">
              <a:buNone/>
              <a:defRPr sz="5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Company / Organization name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192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2C18E-02E1-44DE-A429-A3F888D73A6B}" type="datetimeFigureOut">
              <a:rPr lang="ko-KR" altLang="en-US" smtClean="0"/>
              <a:t>2025-05-14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3A72D-D9C9-49B7-A0FD-888A301BFA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34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08DFD6-9C7D-4156-9DB0-75E9599D9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28850"/>
            <a:ext cx="30275213" cy="285750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EE35408-656D-489F-A2A6-21A0219DDE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68941"/>
            <a:ext cx="11887200" cy="1699744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71CDF79-7CAF-41D3-89EF-CDF83BDF65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AE591F48-77E3-4249-A47B-356F45E76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913359"/>
              </p:ext>
            </p:extLst>
          </p:nvPr>
        </p:nvGraphicFramePr>
        <p:xfrm>
          <a:off x="0" y="7921622"/>
          <a:ext cx="30266609" cy="34986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1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95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93649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kern="12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Disease Area</a:t>
                      </a:r>
                      <a:endParaRPr lang="ko-KR" altLang="en-US" sz="4800" b="1" kern="1200" dirty="0">
                        <a:solidFill>
                          <a:srgbClr val="002060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15875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4800" b="1" i="0" kern="1200" baseline="0" noProof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협약 기준으로 사업단 측에서 일괄 작성 예정</a:t>
                      </a:r>
                      <a:endParaRPr lang="en-US" altLang="ko-KR" sz="4800" b="1" i="0" kern="1200" baseline="0" noProof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116693"/>
                  </a:ext>
                </a:extLst>
              </a:tr>
              <a:tr h="1193649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kern="12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Product Type</a:t>
                      </a:r>
                      <a:endParaRPr lang="ko-KR" altLang="en-US" sz="4800" b="1" kern="1200" dirty="0">
                        <a:solidFill>
                          <a:srgbClr val="002060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15875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4800" b="1" i="0" kern="1200" baseline="0" noProof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협약 기준으로 사업단 측에서 일괄 작성 예정</a:t>
                      </a:r>
                      <a:endParaRPr lang="en-US" altLang="ko-KR" sz="4800" b="1" i="0" kern="1200" baseline="0" noProof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649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kern="12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Indication</a:t>
                      </a:r>
                      <a:endParaRPr lang="ko-KR" altLang="en-US" sz="4800" b="1" kern="1200" dirty="0">
                        <a:solidFill>
                          <a:srgbClr val="002060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649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kern="12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Target</a:t>
                      </a:r>
                      <a:endParaRPr lang="ko-KR" altLang="en-US" sz="4800" b="1" kern="1200" dirty="0">
                        <a:solidFill>
                          <a:srgbClr val="002060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6063">
                <a:tc>
                  <a:txBody>
                    <a:bodyPr/>
                    <a:lstStyle/>
                    <a:p>
                      <a:pPr marL="26670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kern="12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Mechanism of Action</a:t>
                      </a:r>
                      <a:endParaRPr lang="ko-KR" altLang="en-US" sz="4800" b="1" kern="1200" dirty="0">
                        <a:solidFill>
                          <a:srgbClr val="002060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kern="120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ko-KR" altLang="en-US" sz="5400" b="0" kern="120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4678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kern="12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Competitiveness</a:t>
                      </a:r>
                      <a:endParaRPr lang="ko-KR" altLang="en-US" sz="4800" b="1" kern="1200" dirty="0">
                        <a:solidFill>
                          <a:srgbClr val="002060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5437">
                <a:tc>
                  <a:txBody>
                    <a:bodyPr/>
                    <a:lstStyle/>
                    <a:p>
                      <a:pPr marL="26670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i="0" kern="1200" baseline="0" noProof="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Development Stage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15875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4800" b="1" i="0" kern="1200" baseline="0" noProof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협약 기준으로 사업단 측에서 일괄 작성 예정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160767"/>
                  </a:ext>
                </a:extLst>
              </a:tr>
              <a:tr h="2528935">
                <a:tc>
                  <a:txBody>
                    <a:bodyPr/>
                    <a:lstStyle/>
                    <a:p>
                      <a:pPr marL="26670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kern="12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Route of Administration</a:t>
                      </a:r>
                      <a:endParaRPr lang="ko-KR" altLang="en-US" sz="4800" b="1" kern="1200" dirty="0">
                        <a:solidFill>
                          <a:srgbClr val="002060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786371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kern="12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Key Data</a:t>
                      </a:r>
                      <a:endParaRPr lang="ko-KR" altLang="en-US" sz="4800" b="1" kern="1200" dirty="0">
                        <a:solidFill>
                          <a:srgbClr val="002060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4800" b="1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&lt;</a:t>
                      </a:r>
                      <a:r>
                        <a:rPr lang="ko-KR" altLang="en-US" sz="4800" b="1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작성 요령</a:t>
                      </a:r>
                      <a:r>
                        <a:rPr lang="en-US" altLang="ko-KR" sz="4800" b="1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&gt; </a:t>
                      </a:r>
                      <a:endParaRPr lang="en-US" altLang="ko-KR" sz="4800" dirty="0"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028700" marR="0" lvl="0" indent="-685800" algn="l" defTabSz="3027487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4800" b="1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목적</a:t>
                      </a:r>
                      <a:r>
                        <a:rPr lang="en-US" altLang="ko-KR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ko-KR" altLang="en-US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글로벌 기술이전 및 공동개발 촉진을 위하여 글로벌 제약사 및 해외투자사</a:t>
                      </a:r>
                      <a:r>
                        <a:rPr lang="en-US" altLang="ko-KR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(VC) </a:t>
                      </a:r>
                      <a:r>
                        <a:rPr lang="ko-KR" altLang="en-US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대상 과제 정보 제공 및</a:t>
                      </a:r>
                      <a:r>
                        <a:rPr lang="en-US" altLang="ko-KR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ko-KR" altLang="en-US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사업단 홈페이지 게시 </a:t>
                      </a:r>
                      <a:r>
                        <a:rPr lang="en-US" altLang="ko-KR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(Key Data, IP </a:t>
                      </a:r>
                      <a:r>
                        <a:rPr lang="ko-KR" altLang="en-US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정보 제외</a:t>
                      </a:r>
                      <a:r>
                        <a:rPr lang="en-US" altLang="ko-KR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marR="0" lvl="0" indent="0" algn="l" defTabSz="3027487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4800" dirty="0"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028700" indent="-68580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4800" b="1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작성 언어</a:t>
                      </a:r>
                      <a:r>
                        <a:rPr lang="en-US" altLang="ko-KR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ko-KR" altLang="en-US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영어</a:t>
                      </a:r>
                      <a:endParaRPr lang="en-US" altLang="ko-KR" sz="4800" dirty="0"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4800" dirty="0"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028700" indent="-68580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4800" b="1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Key</a:t>
                      </a:r>
                      <a:r>
                        <a:rPr lang="ko-KR" altLang="en-US" sz="4800" b="1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ko-KR" sz="4800" b="1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Data:</a:t>
                      </a:r>
                      <a:r>
                        <a:rPr lang="ko-KR" altLang="en-US" sz="4800" b="1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ko-KR" altLang="en-US" sz="4800" b="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공개 가능한 범위 내의 차별성 있는 </a:t>
                      </a:r>
                      <a:r>
                        <a:rPr lang="en-US" altLang="ko-KR" sz="4800" b="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data</a:t>
                      </a:r>
                      <a:r>
                        <a:rPr lang="ko-KR" altLang="en-US" sz="4800" b="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 위주로 기재 </a:t>
                      </a:r>
                      <a:r>
                        <a:rPr lang="en-US" altLang="ko-KR" sz="4800" b="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ko-KR" altLang="en-US" sz="4800" b="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글로벌 제약사 및 해외투자사의 관심을 효과적으로 이끌어낼 수 있음</a:t>
                      </a:r>
                      <a:r>
                        <a:rPr lang="en-US" altLang="ko-KR" sz="4800" b="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1028700" indent="-68580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4800" dirty="0"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028700" indent="-68580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4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비공개 항목은 </a:t>
                      </a:r>
                      <a:r>
                        <a:rPr lang="en-US" altLang="ko-KR" sz="4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‘****’</a:t>
                      </a:r>
                      <a:r>
                        <a:rPr lang="ko-KR" altLang="en-US" sz="4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로 표시 가능</a:t>
                      </a:r>
                      <a:endParaRPr lang="en-US" altLang="ko-KR" sz="4800" b="1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latinLnBrk="1">
                        <a:lnSpc>
                          <a:spcPct val="150000"/>
                        </a:lnSpc>
                      </a:pPr>
                      <a:endParaRPr lang="en-US" altLang="ko-KR" sz="4800" dirty="0"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028700" indent="-68580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그림 및 표 등 자유롭게 삽입하되 가능한 </a:t>
                      </a:r>
                      <a:r>
                        <a:rPr lang="en-US" altLang="ko-KR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 </a:t>
                      </a:r>
                      <a:r>
                        <a:rPr lang="ko-KR" altLang="en-US" sz="4800" dirty="0"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페이지 이내로 작성</a:t>
                      </a:r>
                      <a:endParaRPr lang="en-US" altLang="ko-KR" sz="4800" dirty="0"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6063">
                <a:tc>
                  <a:txBody>
                    <a:bodyPr/>
                    <a:lstStyle/>
                    <a:p>
                      <a:pPr marL="0" marR="0" lvl="0" indent="4572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800" b="1" kern="1200" dirty="0">
                          <a:solidFill>
                            <a:srgbClr val="002060"/>
                          </a:solidFill>
                          <a:latin typeface="+mj-ea"/>
                          <a:ea typeface="+mj-ea"/>
                          <a:cs typeface="Calibri" panose="020F0502020204030204" pitchFamily="34" charset="0"/>
                        </a:rPr>
                        <a:t>IP</a:t>
                      </a:r>
                      <a:endParaRPr lang="ko-KR" altLang="en-US" sz="4800" b="1" kern="1200" dirty="0">
                        <a:solidFill>
                          <a:srgbClr val="002060"/>
                        </a:solidFill>
                        <a:latin typeface="+mj-ea"/>
                        <a:ea typeface="+mj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37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899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571</TotalTime>
  <Words>118</Words>
  <Application>Microsoft Office PowerPoint</Application>
  <PresentationFormat>사용자 지정</PresentationFormat>
  <Paragraphs>27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Daram Jung</dc:creator>
  <cp:lastModifiedBy>KDDF</cp:lastModifiedBy>
  <cp:revision>68</cp:revision>
  <cp:lastPrinted>2022-11-07T05:02:06Z</cp:lastPrinted>
  <dcterms:created xsi:type="dcterms:W3CDTF">2022-10-25T01:10:24Z</dcterms:created>
  <dcterms:modified xsi:type="dcterms:W3CDTF">2025-05-14T08:01:57Z</dcterms:modified>
</cp:coreProperties>
</file>